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veat"/>
      <p:regular r:id="rId22"/>
      <p:bold r:id="rId23"/>
    </p:embeddedFont>
    <p:embeddedFont>
      <p:font typeface="Amatic SC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Tahoma"/>
      <p:regular r:id="rId30"/>
      <p:bold r:id="rId31"/>
    </p:embeddedFont>
    <p:embeddedFont>
      <p:font typeface="Caveat Regular"/>
      <p:regular r:id="rId32"/>
      <p:bold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veat-regular.fntdata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6.xml"/><Relationship Id="rId33" Type="http://schemas.openxmlformats.org/officeDocument/2006/relationships/font" Target="fonts/CaveatRegular-bold.fntdata"/><Relationship Id="rId10" Type="http://schemas.openxmlformats.org/officeDocument/2006/relationships/slide" Target="slides/slide5.xml"/><Relationship Id="rId32" Type="http://schemas.openxmlformats.org/officeDocument/2006/relationships/font" Target="fonts/CaveatRegular-regular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fc67b72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fc67b72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c67b728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fc67b728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fc67b728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fc67b728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cf63bdf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cf63bdf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b43d74ca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b43d74ca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9c77624d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9c77624d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fc67b728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fc67b728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cf63bdf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cf63bdf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fc67b72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fc67b72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fc67b72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fc67b72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b43d74ca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b43d74ca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b43d74ca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b43d74ca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b43d74ca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b43d74ca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43d74ca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43d74ca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fc67b72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fc67b72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522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Site-Web-Responsive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dakhla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121150" y="4025350"/>
            <a:ext cx="4901700" cy="5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/>
              <a:t>Réalisé par</a:t>
            </a:r>
            <a:r>
              <a:rPr lang="en-GB" sz="1900"/>
              <a:t>: AKHRIF JAAFAR</a:t>
            </a:r>
            <a:endParaRPr sz="19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4637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/>
              <a:t>Encadré par</a:t>
            </a:r>
            <a:r>
              <a:rPr lang="en-GB" sz="2200"/>
              <a:t>: ES-SARRAJ FOUAD</a:t>
            </a:r>
            <a:endParaRPr sz="22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800" y="76200"/>
            <a:ext cx="815750" cy="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00" y="184963"/>
            <a:ext cx="1557775" cy="40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714050" y="464075"/>
            <a:ext cx="7219800" cy="42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50" y="464075"/>
            <a:ext cx="7219802" cy="42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0" y="0"/>
            <a:ext cx="127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PROTOTYPE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5" y="-7"/>
            <a:ext cx="8583099" cy="508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0" l="0" r="0" t="-1163"/>
          <a:stretch/>
        </p:blipFill>
        <p:spPr>
          <a:xfrm>
            <a:off x="1867725" y="410650"/>
            <a:ext cx="6396774" cy="363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5">
            <a:alphaModFix/>
          </a:blip>
          <a:srcRect b="20295" l="31176" r="50000" t="12567"/>
          <a:stretch/>
        </p:blipFill>
        <p:spPr>
          <a:xfrm>
            <a:off x="7594800" y="2348875"/>
            <a:ext cx="1549200" cy="283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6">
            <a:alphaModFix/>
          </a:blip>
          <a:srcRect b="0" l="52460" r="1150" t="15718"/>
          <a:stretch/>
        </p:blipFill>
        <p:spPr>
          <a:xfrm>
            <a:off x="0" y="2418425"/>
            <a:ext cx="4805100" cy="2765700"/>
          </a:xfrm>
          <a:prstGeom prst="roundRect">
            <a:avLst>
              <a:gd fmla="val 348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90250" y="526350"/>
            <a:ext cx="684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0"/>
              <a:t>Realisation</a:t>
            </a:r>
            <a:endParaRPr sz="1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7200"/>
              <a:t>Version 2</a:t>
            </a:r>
            <a:endParaRPr b="0"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-50475" y="76200"/>
            <a:ext cx="1599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E91D63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-GB" sz="3000"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Maquettage</a:t>
            </a:r>
            <a:endParaRPr b="1" sz="3000"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descr="Open Chromebook laptop computer"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5" y="-7"/>
            <a:ext cx="8583099" cy="508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750" y="405750"/>
            <a:ext cx="6372701" cy="36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5">
            <a:alphaModFix/>
          </a:blip>
          <a:srcRect b="2721" l="4168" r="4415" t="1115"/>
          <a:stretch/>
        </p:blipFill>
        <p:spPr>
          <a:xfrm>
            <a:off x="7208725" y="1346625"/>
            <a:ext cx="1846200" cy="369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75" y="0"/>
            <a:ext cx="7994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550" y="1100325"/>
            <a:ext cx="2175301" cy="40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0" y="0"/>
            <a:ext cx="11496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E91D63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-GB" sz="3000"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RESULTAT</a:t>
            </a:r>
            <a:endParaRPr b="1" sz="3000"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19675" y="1027650"/>
            <a:ext cx="8222400" cy="30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0">
                <a:solidFill>
                  <a:srgbClr val="FFFFFF"/>
                </a:solidFill>
              </a:rPr>
              <a:t>CONCLUSION</a:t>
            </a:r>
            <a:endParaRPr sz="18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64000"/>
            <a:ext cx="8520600" cy="4060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dk1"/>
                </a:highlight>
              </a:rPr>
              <a:t>Merci pour  votre attention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65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 Technique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Niveau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221025"/>
            <a:ext cx="3837000" cy="46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   HTML    =&gt; Niveau 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   CSS     =&gt; Niveau 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 Gestion P =&gt; Niveau 1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Maquettage =&gt; Niveau 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  JQuery   =&gt; Niveau 1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Bootstrap  =&gt; Niveau 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  Github   =&gt; Niveau 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UX Design  =&gt; Niveau 2     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 Technique</a:t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Besoins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939500" y="200775"/>
            <a:ext cx="3837000" cy="4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Maquettage</a:t>
            </a:r>
            <a:r>
              <a:rPr lang="en-GB"/>
              <a:t> :</a:t>
            </a:r>
            <a:endParaRPr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-GB" sz="1500"/>
              <a:t>UX Process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-GB" sz="1500"/>
              <a:t>Figma</a:t>
            </a:r>
            <a:endParaRPr sz="15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CSS :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-GB"/>
              <a:t>Media Queries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-GB" sz="1500"/>
              <a:t>CSS Grid</a:t>
            </a:r>
            <a:endParaRPr sz="15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Bootstrap :</a:t>
            </a:r>
            <a:endParaRPr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-GB" sz="1500"/>
              <a:t>Grid Systeme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-GB" sz="1500"/>
              <a:t>Menu Responsive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886100" y="0"/>
            <a:ext cx="5371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highlight>
                  <a:srgbClr val="E91D63"/>
                </a:highlight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b="1" lang="en-GB" sz="3000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UNDERSTAND</a:t>
            </a:r>
            <a:endParaRPr b="1" sz="3000">
              <a:solidFill>
                <a:schemeClr val="accent1"/>
              </a:solidFill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181800" y="77787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Utilisateur</a:t>
            </a:r>
            <a:endParaRPr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754750" y="1694400"/>
            <a:ext cx="36621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Peut être un voyageur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Peut être un employeur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D9EE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327850" y="77787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DAKHLA</a:t>
            </a:r>
            <a:endParaRPr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900075" y="1694400"/>
            <a:ext cx="4109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Définition de la Ville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L’emplacement de la Ville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Les Places touristiques de “DAKHLA”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Les repas spéciales de la ville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Les activités de la ville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Les moyennes des prix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Offres d'emploi à Dakhla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Char char="★"/>
            </a:pPr>
            <a:r>
              <a:rPr lang="en-GB" sz="1800">
                <a:latin typeface="Tahoma"/>
                <a:ea typeface="Tahoma"/>
                <a:cs typeface="Tahoma"/>
                <a:sym typeface="Tahoma"/>
              </a:rPr>
              <a:t>Logement à DAKHLA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886100" y="0"/>
            <a:ext cx="5371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E91D63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-GB" sz="3000"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RESEARCH</a:t>
            </a:r>
            <a:endParaRPr b="1" sz="3000"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67400" y="154252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Définition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168000" y="154252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Places Touristique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168600" y="1542513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Les activités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799075" y="2616750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Logement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484350" y="2616750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Repas 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586000" y="369097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Moyenne prix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30800" y="3690975"/>
            <a:ext cx="2808000" cy="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Offre d’emploi</a:t>
            </a:r>
            <a:endParaRPr sz="3000">
              <a:solidFill>
                <a:srgbClr val="FFFFFF"/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1886100" y="0"/>
            <a:ext cx="5371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E91D63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-GB" sz="3000"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ANALYSE</a:t>
            </a:r>
            <a:endParaRPr b="1" sz="3000"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886100" y="0"/>
            <a:ext cx="5371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E91D63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-GB" sz="3000"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rPr>
              <a:t>DESIGN</a:t>
            </a:r>
            <a:endParaRPr b="1" sz="3000">
              <a:highlight>
                <a:schemeClr val="dk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446625" y="1129975"/>
            <a:ext cx="651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Char char="★"/>
            </a:pPr>
            <a:r>
              <a:rPr lang="en-GB" sz="2400">
                <a:solidFill>
                  <a:srgbClr val="202124"/>
                </a:solidFill>
                <a:highlight>
                  <a:srgbClr val="F8F9FA"/>
                </a:highlight>
              </a:rPr>
              <a:t>Mon site Web se compose de cinq pages qui sont:</a:t>
            </a:r>
            <a:endParaRPr sz="24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355600" lvl="3" marL="18288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Oswald"/>
              <a:buChar char="●"/>
            </a:pP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ACCUEILL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3" marL="18288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Oswald"/>
              <a:buChar char="●"/>
            </a:pP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ACTIVITÉS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3" marL="18288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Oswald"/>
              <a:buChar char="●"/>
            </a:pP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OFFRES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3" marL="18288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Oswald"/>
              <a:buChar char="●"/>
            </a:pP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AVENTURES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3" marL="18288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Oswald"/>
              <a:buChar char="●"/>
            </a:pP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EMPLOI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90250" y="526350"/>
            <a:ext cx="658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0"/>
              <a:t>Realisation</a:t>
            </a:r>
            <a:endParaRPr sz="1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7200"/>
              <a:t>Version 1</a:t>
            </a:r>
            <a:endParaRPr b="0"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